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rain" id="54" name="Shape 54"/>
          <p:cNvPicPr preferRelativeResize="0"/>
          <p:nvPr/>
        </p:nvPicPr>
        <p:blipFill rotWithShape="1">
          <a:blip r:embed="rId3">
            <a:alphaModFix/>
          </a:blip>
          <a:srcRect b="2513" l="0" r="0" t="1256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1034526" y="1991349"/>
            <a:ext cx="7216270" cy="17386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2196F3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2196F3"/>
                </a:solidFill>
                <a:latin typeface="Comfortaa"/>
              </a:rPr>
              <a:t>lightning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 b="24998" l="0" r="0" t="0"/>
          <a:stretch/>
        </p:blipFill>
        <p:spPr>
          <a:xfrm>
            <a:off x="0" y="0"/>
            <a:ext cx="9144000" cy="514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483425" y="1898325"/>
            <a:ext cx="7927976" cy="1701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2196F3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2196F3"/>
                </a:solidFill>
                <a:latin typeface="Comfortaa"/>
              </a:rPr>
              <a:t>umbrella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b="9382" l="0" r="0" t="6243"/>
          <a:stretch/>
        </p:blipFill>
        <p:spPr>
          <a:xfrm>
            <a:off x="0" y="0"/>
            <a:ext cx="9143994" cy="514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311700" y="1846125"/>
            <a:ext cx="8400723" cy="15894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2196F3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2196F3"/>
                </a:solidFill>
                <a:latin typeface="Comfortaa"/>
              </a:rPr>
              <a:t>rainboots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1571513" y="1378851"/>
            <a:ext cx="6000974" cy="22979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2196F3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2196F3"/>
                </a:solidFill>
                <a:latin typeface="Comfortaa"/>
              </a:rPr>
              <a:t>rain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hail" id="64" name="Shape 64"/>
          <p:cNvPicPr preferRelativeResize="0"/>
          <p:nvPr/>
        </p:nvPicPr>
        <p:blipFill rotWithShape="1">
          <a:blip r:embed="rId3">
            <a:alphaModFix/>
          </a:blip>
          <a:srcRect b="11618" l="0" r="0" t="13329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1956800" y="1369150"/>
            <a:ext cx="4969148" cy="2218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2196F3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2196F3"/>
                </a:solidFill>
                <a:latin typeface="Comfortaa"/>
              </a:rPr>
              <a:t>hail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storm" id="74" name="Shape 74"/>
          <p:cNvPicPr preferRelativeResize="0"/>
          <p:nvPr/>
        </p:nvPicPr>
        <p:blipFill rotWithShape="1">
          <a:blip r:embed="rId3">
            <a:alphaModFix/>
          </a:blip>
          <a:srcRect b="0" l="0" r="4662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1991700" y="1472930"/>
            <a:ext cx="5506702" cy="17317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2196F3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2196F3"/>
                </a:solidFill>
                <a:latin typeface="Comfortaa"/>
              </a:rPr>
              <a:t>storm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fog" id="84" name="Shape 84"/>
          <p:cNvPicPr preferRelativeResize="0"/>
          <p:nvPr/>
        </p:nvPicPr>
        <p:blipFill rotWithShape="1">
          <a:blip r:embed="rId3">
            <a:alphaModFix/>
          </a:blip>
          <a:srcRect b="9382" l="0" r="0" t="6243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2596101" y="1514450"/>
            <a:ext cx="3603352" cy="21213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2196F3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2196F3"/>
                </a:solidFill>
                <a:latin typeface="Comfortaa"/>
              </a:rPr>
              <a:t>fog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storm" id="94" name="Shape 94"/>
          <p:cNvPicPr preferRelativeResize="0"/>
          <p:nvPr/>
        </p:nvPicPr>
        <p:blipFill rotWithShape="1">
          <a:blip r:embed="rId3">
            <a:alphaModFix/>
          </a:blip>
          <a:srcRect b="8164" l="0" r="0" t="7489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