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on preposition png"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8075" y="628650"/>
            <a:ext cx="5827843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18225" y="1564225"/>
            <a:ext cx="8107554" cy="20150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rgbClr val="2196F3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2196F3"/>
                </a:solidFill>
                <a:latin typeface="Comfortaa"/>
              </a:rPr>
              <a:t>between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2464325" y="1542088"/>
            <a:ext cx="4215349" cy="20593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rgbClr val="2196F3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2196F3"/>
                </a:solidFill>
                <a:latin typeface="Comfortaa"/>
              </a:rPr>
              <a:t>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inside preposition"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8075" y="628650"/>
            <a:ext cx="5827843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3017325" y="1443275"/>
            <a:ext cx="3109350" cy="22569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rgbClr val="2196F3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2196F3"/>
                </a:solidFill>
                <a:latin typeface="Comfortaa"/>
              </a:rPr>
              <a:t>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under preposition" id="74" name="Shape 74"/>
          <p:cNvPicPr preferRelativeResize="0"/>
          <p:nvPr/>
        </p:nvPicPr>
        <p:blipFill rotWithShape="1">
          <a:blip r:embed="rId3">
            <a:alphaModFix/>
          </a:blip>
          <a:srcRect b="10180" l="0" r="77176" t="64222"/>
          <a:stretch/>
        </p:blipFill>
        <p:spPr>
          <a:xfrm>
            <a:off x="1603350" y="954589"/>
            <a:ext cx="5937300" cy="323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1601712" y="1697564"/>
            <a:ext cx="5940573" cy="174837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rgbClr val="2196F3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2196F3"/>
                </a:solidFill>
                <a:latin typeface="Comfortaa"/>
              </a:rPr>
              <a:t>under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under preposition" id="84" name="Shape 84"/>
          <p:cNvPicPr preferRelativeResize="0"/>
          <p:nvPr/>
        </p:nvPicPr>
        <p:blipFill rotWithShape="1">
          <a:blip r:embed="rId3">
            <a:alphaModFix/>
          </a:blip>
          <a:srcRect b="10180" l="58300" r="25931" t="72939"/>
          <a:stretch/>
        </p:blipFill>
        <p:spPr>
          <a:xfrm>
            <a:off x="4433025" y="1629821"/>
            <a:ext cx="4318126" cy="22452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under preposition" id="85" name="Shape 85"/>
          <p:cNvPicPr preferRelativeResize="0"/>
          <p:nvPr/>
        </p:nvPicPr>
        <p:blipFill rotWithShape="1">
          <a:blip r:embed="rId3">
            <a:alphaModFix/>
          </a:blip>
          <a:srcRect b="10180" l="50042" r="41241" t="64222"/>
          <a:stretch/>
        </p:blipFill>
        <p:spPr>
          <a:xfrm>
            <a:off x="918749" y="1185350"/>
            <a:ext cx="1943950" cy="277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901075" y="1661225"/>
            <a:ext cx="7341851" cy="18210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rgbClr val="2196F3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2196F3"/>
                </a:solidFill>
                <a:latin typeface="Comfortaa"/>
              </a:rPr>
              <a:t>around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under preposition"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8075" y="628650"/>
            <a:ext cx="5827843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