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seed" id="54" name="Shape 54"/>
          <p:cNvPicPr preferRelativeResize="0"/>
          <p:nvPr/>
        </p:nvPicPr>
        <p:blipFill rotWithShape="1">
          <a:blip r:embed="rId3">
            <a:alphaModFix/>
          </a:blip>
          <a:srcRect b="0" l="0" r="9436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/>
        </p:nvSpPr>
        <p:spPr>
          <a:xfrm>
            <a:off x="1215175" y="1342138"/>
            <a:ext cx="6713650" cy="24592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rgbClr val="2196F3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2196F3"/>
                </a:solidFill>
                <a:latin typeface="Comfortaa"/>
              </a:rPr>
              <a:t>flower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fruit" id="104" name="Shape 104"/>
          <p:cNvPicPr preferRelativeResize="0"/>
          <p:nvPr/>
        </p:nvPicPr>
        <p:blipFill rotWithShape="1">
          <a:blip r:embed="rId3">
            <a:alphaModFix/>
          </a:blip>
          <a:srcRect b="19393" l="0" r="0" t="555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1392088" y="1187924"/>
            <a:ext cx="6359832" cy="27676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rgbClr val="2196F3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2196F3"/>
                </a:solidFill>
                <a:latin typeface="Comfortaa"/>
              </a:rPr>
              <a:t>fruit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tree" id="114" name="Shape 114"/>
          <p:cNvPicPr preferRelativeResize="0"/>
          <p:nvPr/>
        </p:nvPicPr>
        <p:blipFill rotWithShape="1">
          <a:blip r:embed="rId3">
            <a:alphaModFix/>
          </a:blip>
          <a:srcRect b="10039" l="0" r="0" t="0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2131012" y="1467487"/>
            <a:ext cx="4881976" cy="22085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rgbClr val="2196F3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2196F3"/>
                </a:solidFill>
                <a:latin typeface="Comfortaa"/>
              </a:rPr>
              <a:t>tree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branch" id="124" name="Shape 124"/>
          <p:cNvPicPr preferRelativeResize="0"/>
          <p:nvPr/>
        </p:nvPicPr>
        <p:blipFill rotWithShape="1">
          <a:blip r:embed="rId3">
            <a:alphaModFix/>
          </a:blip>
          <a:srcRect b="2211" l="0" r="0" t="13691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1108026" y="1578753"/>
            <a:ext cx="6927950" cy="19860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rgbClr val="2196F3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2196F3"/>
                </a:solidFill>
                <a:latin typeface="Comfortaa"/>
              </a:rPr>
              <a:t>branch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trunk" id="134" name="Shape 134"/>
          <p:cNvPicPr preferRelativeResize="0"/>
          <p:nvPr/>
        </p:nvPicPr>
        <p:blipFill rotWithShape="1">
          <a:blip r:embed="rId3">
            <a:alphaModFix/>
          </a:blip>
          <a:srcRect b="13839" l="0" r="0" t="1110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1560988" y="1444512"/>
            <a:ext cx="6022022" cy="225447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rgbClr val="2196F3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2196F3"/>
                </a:solidFill>
                <a:latin typeface="Comfortaa"/>
              </a:rPr>
              <a:t>trunk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1782300" y="1327049"/>
            <a:ext cx="5579400" cy="2489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rgbClr val="2196F3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2196F3"/>
                </a:solidFill>
                <a:latin typeface="Comfortaa"/>
              </a:rPr>
              <a:t>seed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root" id="64" name="Shape 64"/>
          <p:cNvPicPr preferRelativeResize="0"/>
          <p:nvPr/>
        </p:nvPicPr>
        <p:blipFill rotWithShape="1">
          <a:blip r:embed="rId3">
            <a:alphaModFix/>
          </a:blip>
          <a:srcRect b="2743" l="0" r="0" t="6701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1274037" y="1305450"/>
            <a:ext cx="6595927" cy="25326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rgbClr val="2196F3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2196F3"/>
                </a:solidFill>
                <a:latin typeface="Comfortaa"/>
              </a:rPr>
              <a:t>roots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stem"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1635913" y="1159312"/>
            <a:ext cx="5872185" cy="282487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rgbClr val="2196F3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2196F3"/>
                </a:solidFill>
                <a:latin typeface="Comfortaa"/>
              </a:rPr>
              <a:t>stem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leaves" id="84" name="Shape 84"/>
          <p:cNvPicPr preferRelativeResize="0"/>
          <p:nvPr/>
        </p:nvPicPr>
        <p:blipFill rotWithShape="1">
          <a:blip r:embed="rId3">
            <a:alphaModFix/>
          </a:blip>
          <a:srcRect b="15626" l="0" r="0" t="0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743113" y="1174574"/>
            <a:ext cx="7657774" cy="27943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rgbClr val="2196F3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2196F3"/>
                </a:solidFill>
                <a:latin typeface="Comfortaa"/>
              </a:rPr>
              <a:t>leaves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flower" id="94" name="Shape 94"/>
          <p:cNvPicPr preferRelativeResize="0"/>
          <p:nvPr/>
        </p:nvPicPr>
        <p:blipFill rotWithShape="1">
          <a:blip r:embed="rId3">
            <a:alphaModFix/>
          </a:blip>
          <a:srcRect b="9993" l="0" r="0" t="503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