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orm 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298450"/>
            <a:ext cx="5829299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138711" y="1689547"/>
            <a:ext cx="6866579" cy="1764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butterfly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300700" y="1866724"/>
            <a:ext cx="6542600" cy="1410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worm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pider 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62" y="173713"/>
            <a:ext cx="4842675" cy="47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782713" y="1527588"/>
            <a:ext cx="5578572" cy="2088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spider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nail pn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628650"/>
            <a:ext cx="5829301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827791" y="1602978"/>
            <a:ext cx="5488426" cy="19375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snail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ee 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250" y="190500"/>
            <a:ext cx="5831506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135612" y="1430899"/>
            <a:ext cx="4872776" cy="2281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2196F3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2196F3"/>
                </a:solidFill>
                <a:latin typeface="Comfortaa"/>
              </a:rPr>
              <a:t>bee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utterfly pn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38" y="565150"/>
            <a:ext cx="5825927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